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>
  <p:sldMasterIdLst>
    <p:sldMasterId id="2147483648" r:id="rId1"/>
  </p:sldMasterIdLst>
  <p:sldIdLst>
    <p:sldId id="285" r:id="rId2"/>
    <p:sldId id="286" r:id="rId3"/>
    <p:sldId id="287" r:id="rId4"/>
    <p:sldId id="288" r:id="rId5"/>
    <p:sldId id="289" r:id="rId6"/>
    <p:sldId id="290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4" r:id="rId30"/>
    <p:sldId id="313" r:id="rId31"/>
  </p:sldIdLst>
  <p:sldSz cx="12192000" cy="6858000" type="screen4x3"/>
  <p:notesSz cx="12192000" cy="6858000"/>
  <p:defaultTextStyle>
    <a:defPPr>
      <a:defRPr kern="0"/>
    </a:def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536" y="-84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presProps" Target="presProps.xml"  /><Relationship Id="rId33" Type="http://schemas.openxmlformats.org/officeDocument/2006/relationships/viewProps" Target="viewProps.xml"  /><Relationship Id="rId34" Type="http://schemas.openxmlformats.org/officeDocument/2006/relationships/theme" Target="theme/theme1.xml"  /><Relationship Id="rId35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theme" Target="../theme/theme1.xml"  /><Relationship Id="rId7" Type="http://schemas.openxmlformats.org/officeDocument/2006/relationships/image" Target="../media/image1.emf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733800" y="1365250"/>
            <a:ext cx="4724400" cy="47244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1097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740267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78841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5576" y="-8388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910867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65769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875399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04547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377" y="0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847076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17024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990122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9373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792" y="2393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14407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21862" cy="687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0287"/>
      </p:ext>
    </p:extLst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386" y="5990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21758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777218"/>
      </p:ext>
    </p:extLst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937258"/>
      </p:ext>
    </p:extLst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25081"/>
      </p:ext>
    </p:extLst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1548"/>
      </p:ext>
    </p:extLst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387" y="-8388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91833"/>
      </p:ext>
    </p:extLst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396141"/>
      </p:ext>
    </p:extLst>
  </p:cSld>
  <p:clrMapOvr>
    <a:masterClrMapping/>
  </p:clrMapOvr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93781"/>
      </p:ext>
    </p:extLst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318997"/>
      </p:ext>
    </p:extLst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29509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594" y="-3597"/>
            <a:ext cx="12211179" cy="686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518"/>
      </p:ext>
    </p:extLst>
  </p:cSld>
  <p:clrMapOvr>
    <a:masterClrMapping/>
  </p:clrMapOvr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367520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60775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45110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74394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6333" y="314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55949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41798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23433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0</ep:Words>
  <ep:PresentationFormat>On-screen Show (4:3)</ep:PresentationFormat>
  <ep:Paragraphs>0</ep:Paragraphs>
  <ep:Slides>30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ep:HeadingPairs>
  <ep:TitlesOfParts>
    <vt:vector size="31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2024-10-25T08:36:13.000</dcterms:created>
  <cp:lastModifiedBy>heo</cp:lastModifiedBy>
  <dcterms:modified xsi:type="dcterms:W3CDTF">2024-10-25T12:23:42.467</dcterms:modified>
  <cp:revision>4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